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5_PANA\P1050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29056" y="0"/>
            <a:ext cx="5250661" cy="3786190"/>
          </a:xfrm>
          <a:prstGeom prst="rect">
            <a:avLst/>
          </a:prstGeom>
          <a:noFill/>
        </p:spPr>
      </p:pic>
      <p:pic>
        <p:nvPicPr>
          <p:cNvPr id="1027" name="Picture 3" descr="E:\DCIM\105_PANA\P1050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29058" cy="3214686"/>
          </a:xfrm>
          <a:prstGeom prst="rect">
            <a:avLst/>
          </a:prstGeom>
          <a:noFill/>
        </p:spPr>
      </p:pic>
      <p:pic>
        <p:nvPicPr>
          <p:cNvPr id="1028" name="Picture 4" descr="E:\DCIM\105_PANA\P1050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3929058" cy="36433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3718679"/>
            <a:ext cx="52149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30 декабря 2016 в Петровском сельском СДК прошло Новогоднее театрализованное представление для взрослых «В порядке очереди». Ярко украшенная сцена приняла своих артистов в порядке очереди: за Бабой Ягой вышли Лиса, Волк, Ворона, Петух, Курица. На банкете у Петуха – символа года – выступила артистка с шуточной песней «Петровские девчата» и зажигательным цыганским танцем. В завершения представления были конкурсы и поздравления Деда мороза и Снегурочки.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CIM\105_PANA\P1050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4071942"/>
          </a:xfrm>
          <a:prstGeom prst="rect">
            <a:avLst/>
          </a:prstGeom>
          <a:noFill/>
        </p:spPr>
      </p:pic>
      <p:pic>
        <p:nvPicPr>
          <p:cNvPr id="2051" name="Picture 3" descr="E:\DCIM\105_PANA\P1050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714876" cy="40719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35769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3 января 2017 года в Петровской сельской библиотеке прошла</a:t>
            </a:r>
          </a:p>
          <a:p>
            <a:pPr algn="ctr"/>
            <a:r>
              <a:rPr lang="ru-RU" sz="2800" dirty="0" smtClean="0"/>
              <a:t>Книжная выставка  «Сказка ложь, да в ней намёк…..»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CIM\128___01\IMG_5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1816" cy="3429000"/>
          </a:xfrm>
          <a:prstGeom prst="rect">
            <a:avLst/>
          </a:prstGeom>
          <a:noFill/>
        </p:spPr>
      </p:pic>
      <p:pic>
        <p:nvPicPr>
          <p:cNvPr id="3075" name="Picture 3" descr="E:\DCIM\128___01\IMG_5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185" y="3429000"/>
            <a:ext cx="4571815" cy="3429000"/>
          </a:xfrm>
          <a:prstGeom prst="rect">
            <a:avLst/>
          </a:prstGeom>
          <a:noFill/>
        </p:spPr>
      </p:pic>
      <p:pic>
        <p:nvPicPr>
          <p:cNvPr id="3076" name="Picture 4" descr="G:\IMG_5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0"/>
            <a:ext cx="4572001" cy="342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643314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 января 2017года </a:t>
            </a:r>
            <a:r>
              <a:rPr lang="ru-RU" sz="2000" dirty="0" smtClean="0"/>
              <a:t>работники </a:t>
            </a:r>
            <a:r>
              <a:rPr lang="ru-RU" sz="2000" dirty="0" smtClean="0"/>
              <a:t>культуры организовали лыжную эстафету . Погода позволила насладиться общением с природой, а так же успешному выполнению поставленных задач. Бодрые, радостные, одухотворённые возвращались все домой.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CIM\105_PANA\P1050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357686" y="0"/>
            <a:ext cx="4786313" cy="3589735"/>
          </a:xfrm>
          <a:prstGeom prst="rect">
            <a:avLst/>
          </a:prstGeom>
          <a:noFill/>
        </p:spPr>
      </p:pic>
      <p:pic>
        <p:nvPicPr>
          <p:cNvPr id="4099" name="Picture 3" descr="E:\DCIM\105_PANA\P1050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14746"/>
            <a:ext cx="4591005" cy="3443254"/>
          </a:xfrm>
          <a:prstGeom prst="rect">
            <a:avLst/>
          </a:prstGeom>
          <a:noFill/>
        </p:spPr>
      </p:pic>
      <p:pic>
        <p:nvPicPr>
          <p:cNvPr id="4100" name="Picture 4" descr="E:\DCIM\105_PANA\P1050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68" y="3428976"/>
            <a:ext cx="4572032" cy="3429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39290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Тематическое мероприятие «Колядки на новый лад» провели в Петровском СДК. Мероприятие прошло с веселым переодеванием в сказочных героев. Добрая хозяйка встречавшая  </a:t>
            </a:r>
            <a:r>
              <a:rPr lang="ru-RU" sz="2000" dirty="0" err="1" smtClean="0"/>
              <a:t>колядовщиков</a:t>
            </a:r>
            <a:r>
              <a:rPr lang="ru-RU" sz="2000" dirty="0" smtClean="0"/>
              <a:t> угощала их сладостями. В завершении были проведены хороводы и игры.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CIM\105_PANA\P1050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4286248" cy="3786190"/>
          </a:xfrm>
          <a:prstGeom prst="rect">
            <a:avLst/>
          </a:prstGeom>
          <a:noFill/>
        </p:spPr>
      </p:pic>
      <p:pic>
        <p:nvPicPr>
          <p:cNvPr id="5123" name="Picture 3" descr="E:\DCIM\105_PANA\P1050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095" y="3607571"/>
            <a:ext cx="4333905" cy="3250429"/>
          </a:xfrm>
          <a:prstGeom prst="rect">
            <a:avLst/>
          </a:prstGeom>
          <a:noFill/>
        </p:spPr>
      </p:pic>
      <p:pic>
        <p:nvPicPr>
          <p:cNvPr id="5124" name="Picture 4" descr="E:\DCIM\105_PANA\P1050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57752" cy="36433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000504"/>
            <a:ext cx="47148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Театрализованное представление</a:t>
            </a:r>
          </a:p>
          <a:p>
            <a:pPr algn="ctr"/>
            <a:r>
              <a:rPr lang="ru-RU" sz="2400" dirty="0" smtClean="0"/>
              <a:t>«Коляда, коляда, отворяй ворота» под таким названием прошло мероприятие в Петровской сельской библиотеке 7 января 2017 года.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192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</dc:creator>
  <cp:lastModifiedBy>1</cp:lastModifiedBy>
  <cp:revision>15</cp:revision>
  <dcterms:created xsi:type="dcterms:W3CDTF">2016-12-04T15:42:32Z</dcterms:created>
  <dcterms:modified xsi:type="dcterms:W3CDTF">2017-01-11T12:49:00Z</dcterms:modified>
</cp:coreProperties>
</file>